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30279975" cy="42808525"/>
  <p:notesSz cx="6805613" cy="9939338"/>
  <p:defaultTextStyle>
    <a:defPPr>
      <a:defRPr lang="de-DE"/>
    </a:defPPr>
    <a:lvl1pPr algn="l" defTabSz="4158842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pitchFamily="-72" charset="0"/>
        <a:ea typeface="ヒラギノ角ゴ Pro W3" pitchFamily="-72" charset="-128"/>
        <a:cs typeface="ヒラギノ角ゴ Pro W3" pitchFamily="-72" charset="-128"/>
      </a:defRPr>
    </a:lvl1pPr>
    <a:lvl2pPr marL="2079422" indent="-1624005" algn="l" defTabSz="4158842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pitchFamily="-72" charset="0"/>
        <a:ea typeface="ヒラギノ角ゴ Pro W3" pitchFamily="-72" charset="-128"/>
        <a:cs typeface="ヒラギノ角ゴ Pro W3" pitchFamily="-72" charset="-128"/>
      </a:defRPr>
    </a:lvl2pPr>
    <a:lvl3pPr marL="4158842" indent="-3248008" algn="l" defTabSz="4158842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pitchFamily="-72" charset="0"/>
        <a:ea typeface="ヒラギノ角ゴ Pro W3" pitchFamily="-72" charset="-128"/>
        <a:cs typeface="ヒラギノ角ゴ Pro W3" pitchFamily="-72" charset="-128"/>
      </a:defRPr>
    </a:lvl3pPr>
    <a:lvl4pPr marL="6239844" indent="-4873594" algn="l" defTabSz="4158842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pitchFamily="-72" charset="0"/>
        <a:ea typeface="ヒラギノ角ゴ Pro W3" pitchFamily="-72" charset="-128"/>
        <a:cs typeface="ヒラギノ角ゴ Pro W3" pitchFamily="-72" charset="-128"/>
      </a:defRPr>
    </a:lvl4pPr>
    <a:lvl5pPr marL="8319266" indent="-6497598" algn="l" defTabSz="4158842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pitchFamily="-72" charset="0"/>
        <a:ea typeface="ヒラギノ角ゴ Pro W3" pitchFamily="-72" charset="-128"/>
        <a:cs typeface="ヒラギノ角ゴ Pro W3" pitchFamily="-72" charset="-128"/>
      </a:defRPr>
    </a:lvl5pPr>
    <a:lvl6pPr marL="2277085" algn="l" defTabSz="455417" rtl="0" eaLnBrk="1" latinLnBrk="0" hangingPunct="1">
      <a:defRPr sz="8200" kern="1200">
        <a:solidFill>
          <a:schemeClr val="tx1"/>
        </a:solidFill>
        <a:latin typeface="Arial" pitchFamily="-72" charset="0"/>
        <a:ea typeface="ヒラギノ角ゴ Pro W3" pitchFamily="-72" charset="-128"/>
        <a:cs typeface="ヒラギノ角ゴ Pro W3" pitchFamily="-72" charset="-128"/>
      </a:defRPr>
    </a:lvl6pPr>
    <a:lvl7pPr marL="2732502" algn="l" defTabSz="455417" rtl="0" eaLnBrk="1" latinLnBrk="0" hangingPunct="1">
      <a:defRPr sz="8200" kern="1200">
        <a:solidFill>
          <a:schemeClr val="tx1"/>
        </a:solidFill>
        <a:latin typeface="Arial" pitchFamily="-72" charset="0"/>
        <a:ea typeface="ヒラギノ角ゴ Pro W3" pitchFamily="-72" charset="-128"/>
        <a:cs typeface="ヒラギノ角ゴ Pro W3" pitchFamily="-72" charset="-128"/>
      </a:defRPr>
    </a:lvl7pPr>
    <a:lvl8pPr marL="3187918" algn="l" defTabSz="455417" rtl="0" eaLnBrk="1" latinLnBrk="0" hangingPunct="1">
      <a:defRPr sz="8200" kern="1200">
        <a:solidFill>
          <a:schemeClr val="tx1"/>
        </a:solidFill>
        <a:latin typeface="Arial" pitchFamily="-72" charset="0"/>
        <a:ea typeface="ヒラギノ角ゴ Pro W3" pitchFamily="-72" charset="-128"/>
        <a:cs typeface="ヒラギノ角ゴ Pro W3" pitchFamily="-72" charset="-128"/>
      </a:defRPr>
    </a:lvl8pPr>
    <a:lvl9pPr marL="3643335" algn="l" defTabSz="455417" rtl="0" eaLnBrk="1" latinLnBrk="0" hangingPunct="1">
      <a:defRPr sz="8200" kern="1200">
        <a:solidFill>
          <a:schemeClr val="tx1"/>
        </a:solidFill>
        <a:latin typeface="Arial" pitchFamily="-72" charset="0"/>
        <a:ea typeface="ヒラギノ角ゴ Pro W3" pitchFamily="-72" charset="-128"/>
        <a:cs typeface="ヒラギノ角ゴ Pro W3" pitchFamily="-72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9854" autoAdjust="0"/>
  </p:normalViewPr>
  <p:slideViewPr>
    <p:cSldViewPr>
      <p:cViewPr>
        <p:scale>
          <a:sx n="100" d="100"/>
          <a:sy n="100" d="100"/>
        </p:scale>
        <p:origin x="7704" y="8272"/>
      </p:cViewPr>
      <p:guideLst>
        <p:guide orient="horz" pos="13483"/>
        <p:guide pos="953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9099" cy="496967"/>
          </a:xfrm>
          <a:prstGeom prst="rect">
            <a:avLst/>
          </a:prstGeom>
        </p:spPr>
        <p:txBody>
          <a:bodyPr vert="horz" lIns="92793" tIns="46396" rIns="92793" bIns="46396" rtlCol="0"/>
          <a:lstStyle>
            <a:lvl1pPr algn="l" defTabSz="4238195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6967"/>
          </a:xfrm>
          <a:prstGeom prst="rect">
            <a:avLst/>
          </a:prstGeom>
        </p:spPr>
        <p:txBody>
          <a:bodyPr vert="horz" lIns="92793" tIns="46396" rIns="92793" bIns="46396" rtlCol="0"/>
          <a:lstStyle>
            <a:lvl1pPr algn="r" defTabSz="4238195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35CC769-BC03-4B49-8D1F-BF47968C6881}" type="datetimeFigureOut">
              <a:rPr lang="de-DE"/>
              <a:pPr>
                <a:defRPr/>
              </a:pPr>
              <a:t>07.05.13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084388" y="744538"/>
            <a:ext cx="263683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793" tIns="46396" rIns="92793" bIns="46396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2793" tIns="46396" rIns="92793" bIns="46396" rtlCol="0">
            <a:normAutofit/>
          </a:bodyPr>
          <a:lstStyle/>
          <a:p>
            <a:pPr lvl="0"/>
            <a:r>
              <a:rPr lang="de-DE" noProof="0" smtClean="0"/>
              <a:t>Textmasterformate durch Klicken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de-DE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40646"/>
            <a:ext cx="2949099" cy="496967"/>
          </a:xfrm>
          <a:prstGeom prst="rect">
            <a:avLst/>
          </a:prstGeom>
        </p:spPr>
        <p:txBody>
          <a:bodyPr vert="horz" lIns="92793" tIns="46396" rIns="92793" bIns="46396" rtlCol="0" anchor="b"/>
          <a:lstStyle>
            <a:lvl1pPr algn="l" defTabSz="4238195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4939" y="9440646"/>
            <a:ext cx="2949099" cy="496967"/>
          </a:xfrm>
          <a:prstGeom prst="rect">
            <a:avLst/>
          </a:prstGeom>
        </p:spPr>
        <p:txBody>
          <a:bodyPr vert="horz" lIns="92793" tIns="46396" rIns="92793" bIns="46396" rtlCol="0" anchor="b"/>
          <a:lstStyle>
            <a:lvl1pPr algn="r" defTabSz="4238195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B395A206-6D70-4D9E-9935-C3F933E64A8D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22591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158842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ヒラギノ角ゴ Pro W3" pitchFamily="-72" charset="-128"/>
        <a:cs typeface="ヒラギノ角ゴ Pro W3" pitchFamily="-72" charset="-128"/>
      </a:defRPr>
    </a:lvl1pPr>
    <a:lvl2pPr marL="2079422" algn="l" defTabSz="4158842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ヒラギノ角ゴ Pro W3" pitchFamily="-72" charset="-128"/>
        <a:cs typeface="+mn-cs"/>
      </a:defRPr>
    </a:lvl2pPr>
    <a:lvl3pPr marL="4158842" algn="l" defTabSz="4158842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ヒラギノ角ゴ Pro W3" pitchFamily="-72" charset="-128"/>
        <a:cs typeface="+mn-cs"/>
      </a:defRPr>
    </a:lvl3pPr>
    <a:lvl4pPr marL="6239844" algn="l" defTabSz="4158842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ヒラギノ角ゴ Pro W3" pitchFamily="-72" charset="-128"/>
        <a:cs typeface="+mn-cs"/>
      </a:defRPr>
    </a:lvl4pPr>
    <a:lvl5pPr marL="8319266" algn="l" defTabSz="4158842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ヒラギノ角ゴ Pro W3" pitchFamily="-72" charset="-128"/>
        <a:cs typeface="+mn-cs"/>
      </a:defRPr>
    </a:lvl5pPr>
    <a:lvl6pPr marL="10400356" algn="l" defTabSz="4160143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480428" algn="l" defTabSz="4160143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560499" algn="l" defTabSz="4160143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640570" algn="l" defTabSz="4160143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Folienbildplatzhalt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084388" y="744538"/>
            <a:ext cx="2636837" cy="37274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Notizenplatzhalt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de-DE"/>
          </a:p>
        </p:txBody>
      </p:sp>
      <p:sp>
        <p:nvSpPr>
          <p:cNvPr id="15363" name="Foliennummernplatzhalt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defTabSz="4236870" fontAlgn="base">
              <a:spcBef>
                <a:spcPct val="0"/>
              </a:spcBef>
              <a:spcAft>
                <a:spcPct val="0"/>
              </a:spcAft>
            </a:pPr>
            <a:fld id="{BFDEDDF4-077D-4D22-861C-6B3632154B32}" type="slidenum">
              <a:rPr lang="de-DE">
                <a:ea typeface="ヒラギノ角ゴ Pro W3" pitchFamily="-72" charset="-128"/>
                <a:cs typeface="ヒラギノ角ゴ Pro W3" pitchFamily="-72" charset="-128"/>
              </a:rPr>
              <a:pPr defTabSz="4236870"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de-DE" dirty="0">
              <a:ea typeface="ヒラギノ角ゴ Pro W3" pitchFamily="-72" charset="-128"/>
              <a:cs typeface="ヒラギノ角ゴ Pro W3" pitchFamily="-72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260333" y="13254653"/>
            <a:ext cx="25617106" cy="9145899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20667" y="24178364"/>
            <a:ext cx="21096440" cy="1090396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00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601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402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202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003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4804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5604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640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71D886-8766-439F-A607-93332CEEF06F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C079CD4-92AE-42C8-AC73-DD632D3441D6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5BA7F8B-542A-46B5-B1CE-32BADD850283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6E7D147-02DD-49B2-928F-5A60EB1C8862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16387412" y="2281542"/>
            <a:ext cx="5085751" cy="48534511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130169" y="2281542"/>
            <a:ext cx="14754952" cy="48534511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9C13EA9-9450-4D53-B414-A324D1434120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F36483-31FC-4822-8B27-594F8E750CD1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E4F3C0-A251-4B11-9DBE-3492B0591BC4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C42601-8297-4A80-B054-B4300289B588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0677" y="27417951"/>
            <a:ext cx="25617106" cy="8474280"/>
          </a:xfrm>
        </p:spPr>
        <p:txBody>
          <a:bodyPr anchor="t"/>
          <a:lstStyle>
            <a:lvl1pPr algn="l">
              <a:defRPr sz="182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380677" y="18084398"/>
            <a:ext cx="25617106" cy="9333556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0071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60143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40214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20285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0035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480428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56049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64057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1A1F0E-5F21-4DC0-A4AB-BE4D7DEFF3B9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1C5E70-33BE-4467-8686-3FDCE739B798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130169" y="13274400"/>
            <a:ext cx="9920349" cy="37541655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1552815" y="13274400"/>
            <a:ext cx="9920349" cy="37541655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1F3414-7D3D-4869-B083-B74AAE7B3E8A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7F04E53-C13B-4025-9E0A-DD1C9E098B9B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06890" y="1708688"/>
            <a:ext cx="27123994" cy="7111284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06892" y="9550852"/>
            <a:ext cx="13316083" cy="3980339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0071" indent="0">
              <a:buNone/>
              <a:defRPr sz="9100" b="1"/>
            </a:lvl2pPr>
            <a:lvl3pPr marL="4160143" indent="0">
              <a:buNone/>
              <a:defRPr sz="8200" b="1"/>
            </a:lvl3pPr>
            <a:lvl4pPr marL="6240214" indent="0">
              <a:buNone/>
              <a:defRPr sz="7300" b="1"/>
            </a:lvl4pPr>
            <a:lvl5pPr marL="8320285" indent="0">
              <a:buNone/>
              <a:defRPr sz="7300" b="1"/>
            </a:lvl5pPr>
            <a:lvl6pPr marL="10400356" indent="0">
              <a:buNone/>
              <a:defRPr sz="7300" b="1"/>
            </a:lvl6pPr>
            <a:lvl7pPr marL="12480428" indent="0">
              <a:buNone/>
              <a:defRPr sz="7300" b="1"/>
            </a:lvl7pPr>
            <a:lvl8pPr marL="14560499" indent="0">
              <a:buNone/>
              <a:defRPr sz="7300" b="1"/>
            </a:lvl8pPr>
            <a:lvl9pPr marL="16640570" indent="0">
              <a:buNone/>
              <a:defRPr sz="73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506892" y="13531191"/>
            <a:ext cx="13316083" cy="24583316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15309572" y="9550852"/>
            <a:ext cx="13321312" cy="3980339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0071" indent="0">
              <a:buNone/>
              <a:defRPr sz="9100" b="1"/>
            </a:lvl2pPr>
            <a:lvl3pPr marL="4160143" indent="0">
              <a:buNone/>
              <a:defRPr sz="8200" b="1"/>
            </a:lvl3pPr>
            <a:lvl4pPr marL="6240214" indent="0">
              <a:buNone/>
              <a:defRPr sz="7300" b="1"/>
            </a:lvl4pPr>
            <a:lvl5pPr marL="8320285" indent="0">
              <a:buNone/>
              <a:defRPr sz="7300" b="1"/>
            </a:lvl5pPr>
            <a:lvl6pPr marL="10400356" indent="0">
              <a:buNone/>
              <a:defRPr sz="7300" b="1"/>
            </a:lvl6pPr>
            <a:lvl7pPr marL="12480428" indent="0">
              <a:buNone/>
              <a:defRPr sz="7300" b="1"/>
            </a:lvl7pPr>
            <a:lvl8pPr marL="14560499" indent="0">
              <a:buNone/>
              <a:defRPr sz="7300" b="1"/>
            </a:lvl8pPr>
            <a:lvl9pPr marL="16640570" indent="0">
              <a:buNone/>
              <a:defRPr sz="73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15309572" y="13531191"/>
            <a:ext cx="13321312" cy="24583316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2A2D5D-0352-4A29-8675-BFFB528E1E81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D95BC05-6700-4DD0-A3DA-2BCE0B873B8B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675300-4AB4-42F8-AC6B-D6331CFE193B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oliennummernplatzhalt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49BC787-B2D0-45B8-AF95-377B04C47425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4E3ADF5-6EB7-480F-85DA-300AD0DFB030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3" name="Fußzeilenplatzhalt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9FE1436-891A-435B-BED9-6E8B803E823E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06891" y="1698810"/>
            <a:ext cx="9915120" cy="7229805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783033" y="1698812"/>
            <a:ext cx="16847853" cy="36415703"/>
          </a:xfrm>
        </p:spPr>
        <p:txBody>
          <a:bodyPr/>
          <a:lstStyle>
            <a:lvl1pPr>
              <a:defRPr sz="145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506891" y="8928616"/>
            <a:ext cx="9915120" cy="29185898"/>
          </a:xfrm>
        </p:spPr>
        <p:txBody>
          <a:bodyPr/>
          <a:lstStyle>
            <a:lvl1pPr marL="0" indent="0">
              <a:buNone/>
              <a:defRPr sz="6400"/>
            </a:lvl1pPr>
            <a:lvl2pPr marL="2080071" indent="0">
              <a:buNone/>
              <a:defRPr sz="5500"/>
            </a:lvl2pPr>
            <a:lvl3pPr marL="4160143" indent="0">
              <a:buNone/>
              <a:defRPr sz="4600"/>
            </a:lvl3pPr>
            <a:lvl4pPr marL="6240214" indent="0">
              <a:buNone/>
              <a:defRPr sz="4100"/>
            </a:lvl4pPr>
            <a:lvl5pPr marL="8320285" indent="0">
              <a:buNone/>
              <a:defRPr sz="4100"/>
            </a:lvl5pPr>
            <a:lvl6pPr marL="10400356" indent="0">
              <a:buNone/>
              <a:defRPr sz="4100"/>
            </a:lvl6pPr>
            <a:lvl7pPr marL="12480428" indent="0">
              <a:buNone/>
              <a:defRPr sz="4100"/>
            </a:lvl7pPr>
            <a:lvl8pPr marL="14560499" indent="0">
              <a:buNone/>
              <a:defRPr sz="4100"/>
            </a:lvl8pPr>
            <a:lvl9pPr marL="16640570" indent="0">
              <a:buNone/>
              <a:defRPr sz="4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0E2D40-8D13-446B-A0C0-4BA2482D7034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9D7EC0C-3722-4AED-92E9-752DE716EC1F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07215" y="29867394"/>
            <a:ext cx="18082663" cy="3526017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907215" y="3812438"/>
            <a:ext cx="18082663" cy="25600620"/>
          </a:xfrm>
        </p:spPr>
        <p:txBody>
          <a:bodyPr lIns="416014" tIns="208008" rIns="416014" bIns="208008" rtlCol="0">
            <a:normAutofit/>
          </a:bodyPr>
          <a:lstStyle>
            <a:lvl1pPr marL="0" indent="0">
              <a:buNone/>
              <a:defRPr sz="14500"/>
            </a:lvl1pPr>
            <a:lvl2pPr marL="2080071" indent="0">
              <a:buNone/>
              <a:defRPr sz="12800"/>
            </a:lvl2pPr>
            <a:lvl3pPr marL="4160143" indent="0">
              <a:buNone/>
              <a:defRPr sz="11000"/>
            </a:lvl3pPr>
            <a:lvl4pPr marL="6240214" indent="0">
              <a:buNone/>
              <a:defRPr sz="9100"/>
            </a:lvl4pPr>
            <a:lvl5pPr marL="8320285" indent="0">
              <a:buNone/>
              <a:defRPr sz="9100"/>
            </a:lvl5pPr>
            <a:lvl6pPr marL="10400356" indent="0">
              <a:buNone/>
              <a:defRPr sz="9100"/>
            </a:lvl6pPr>
            <a:lvl7pPr marL="12480428" indent="0">
              <a:buNone/>
              <a:defRPr sz="9100"/>
            </a:lvl7pPr>
            <a:lvl8pPr marL="14560499" indent="0">
              <a:buNone/>
              <a:defRPr sz="9100"/>
            </a:lvl8pPr>
            <a:lvl9pPr marL="16640570" indent="0">
              <a:buNone/>
              <a:defRPr sz="91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907215" y="33393411"/>
            <a:ext cx="18082663" cy="5007524"/>
          </a:xfrm>
        </p:spPr>
        <p:txBody>
          <a:bodyPr/>
          <a:lstStyle>
            <a:lvl1pPr marL="0" indent="0">
              <a:buNone/>
              <a:defRPr sz="6400"/>
            </a:lvl1pPr>
            <a:lvl2pPr marL="2080071" indent="0">
              <a:buNone/>
              <a:defRPr sz="5500"/>
            </a:lvl2pPr>
            <a:lvl3pPr marL="4160143" indent="0">
              <a:buNone/>
              <a:defRPr sz="4600"/>
            </a:lvl3pPr>
            <a:lvl4pPr marL="6240214" indent="0">
              <a:buNone/>
              <a:defRPr sz="4100"/>
            </a:lvl4pPr>
            <a:lvl5pPr marL="8320285" indent="0">
              <a:buNone/>
              <a:defRPr sz="4100"/>
            </a:lvl5pPr>
            <a:lvl6pPr marL="10400356" indent="0">
              <a:buNone/>
              <a:defRPr sz="4100"/>
            </a:lvl6pPr>
            <a:lvl7pPr marL="12480428" indent="0">
              <a:buNone/>
              <a:defRPr sz="4100"/>
            </a:lvl7pPr>
            <a:lvl8pPr marL="14560499" indent="0">
              <a:buNone/>
              <a:defRPr sz="4100"/>
            </a:lvl8pPr>
            <a:lvl9pPr marL="16640570" indent="0">
              <a:buNone/>
              <a:defRPr sz="4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41756FA-0049-4464-A6A0-CB244E7135D9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D16C64-F547-45A5-B4B5-B755B501A477}" type="slidenum">
              <a:rPr lang="de-DE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1515265" y="1715189"/>
            <a:ext cx="27249449" cy="7132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595" tIns="208798" rIns="417595" bIns="20879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1515265" y="9988921"/>
            <a:ext cx="27249449" cy="282515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595" tIns="208798" rIns="417595" bIns="20879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 bwMode="auto">
          <a:xfrm>
            <a:off x="1515265" y="39675616"/>
            <a:ext cx="7062799" cy="228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595" tIns="208798" rIns="417595" bIns="208798" numCol="1" anchor="ctr" anchorCtr="0" compatLnSpc="1">
            <a:prstTxWarp prst="textNoShape">
              <a:avLst/>
            </a:prstTxWarp>
          </a:bodyPr>
          <a:lstStyle>
            <a:lvl1pPr defTabSz="4174655">
              <a:defRPr sz="5500">
                <a:solidFill>
                  <a:srgbClr val="898989"/>
                </a:solidFill>
                <a:latin typeface="Calibri" pitchFamily="-72" charset="0"/>
              </a:defRPr>
            </a:lvl1pPr>
          </a:lstStyle>
          <a:p>
            <a:fld id="{3E64C6E0-3B50-4434-9812-C8F6C3FB56C0}" type="datetimeFigureOut">
              <a:rPr lang="de-DE"/>
              <a:pPr/>
              <a:t>07.05.13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auto">
          <a:xfrm>
            <a:off x="10346133" y="39675616"/>
            <a:ext cx="9587711" cy="228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595" tIns="208798" rIns="417595" bIns="208798" numCol="1" anchor="ctr" anchorCtr="0" compatLnSpc="1">
            <a:prstTxWarp prst="textNoShape">
              <a:avLst/>
            </a:prstTxWarp>
          </a:bodyPr>
          <a:lstStyle>
            <a:lvl1pPr algn="ctr" defTabSz="4174655">
              <a:defRPr sz="5500">
                <a:solidFill>
                  <a:srgbClr val="898989"/>
                </a:solidFill>
                <a:latin typeface="Calibri" pitchFamily="-72" charset="0"/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 bwMode="auto">
          <a:xfrm>
            <a:off x="21701915" y="39675616"/>
            <a:ext cx="7062799" cy="228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7595" tIns="208798" rIns="417595" bIns="208798" numCol="1" anchor="ctr" anchorCtr="0" compatLnSpc="1">
            <a:prstTxWarp prst="textNoShape">
              <a:avLst/>
            </a:prstTxWarp>
          </a:bodyPr>
          <a:lstStyle>
            <a:lvl1pPr algn="r" defTabSz="4174655">
              <a:defRPr sz="5500">
                <a:solidFill>
                  <a:srgbClr val="898989"/>
                </a:solidFill>
                <a:latin typeface="Calibri" pitchFamily="-72" charset="0"/>
              </a:defRPr>
            </a:lvl1pPr>
          </a:lstStyle>
          <a:p>
            <a:fld id="{2943CF14-08CE-483B-9201-7D28E308577D}" type="slidenum">
              <a:rPr lang="de-DE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xStyles>
    <p:titleStyle>
      <a:lvl1pPr algn="ctr" defTabSz="4174655" rtl="0" fontAlgn="base">
        <a:spcBef>
          <a:spcPct val="0"/>
        </a:spcBef>
        <a:spcAft>
          <a:spcPct val="0"/>
        </a:spcAft>
        <a:defRPr sz="20100" kern="1200">
          <a:solidFill>
            <a:schemeClr val="tx1"/>
          </a:solidFill>
          <a:latin typeface="+mj-lt"/>
          <a:ea typeface="ヒラギノ角ゴ Pro W3" pitchFamily="-72" charset="-128"/>
          <a:cs typeface="ヒラギノ角ゴ Pro W3" pitchFamily="-72" charset="-128"/>
        </a:defRPr>
      </a:lvl1pPr>
      <a:lvl2pPr algn="ctr" defTabSz="417465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72" charset="0"/>
          <a:ea typeface="ヒラギノ角ゴ Pro W3" pitchFamily="-72" charset="-128"/>
          <a:cs typeface="ヒラギノ角ゴ Pro W3" pitchFamily="-72" charset="-128"/>
        </a:defRPr>
      </a:lvl2pPr>
      <a:lvl3pPr algn="ctr" defTabSz="417465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72" charset="0"/>
          <a:ea typeface="ヒラギノ角ゴ Pro W3" pitchFamily="-72" charset="-128"/>
          <a:cs typeface="ヒラギノ角ゴ Pro W3" pitchFamily="-72" charset="-128"/>
        </a:defRPr>
      </a:lvl3pPr>
      <a:lvl4pPr algn="ctr" defTabSz="417465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72" charset="0"/>
          <a:ea typeface="ヒラギノ角ゴ Pro W3" pitchFamily="-72" charset="-128"/>
          <a:cs typeface="ヒラギノ角ゴ Pro W3" pitchFamily="-72" charset="-128"/>
        </a:defRPr>
      </a:lvl4pPr>
      <a:lvl5pPr algn="ctr" defTabSz="417465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72" charset="0"/>
          <a:ea typeface="ヒラギノ角ゴ Pro W3" pitchFamily="-72" charset="-128"/>
          <a:cs typeface="ヒラギノ角ゴ Pro W3" pitchFamily="-72" charset="-128"/>
        </a:defRPr>
      </a:lvl5pPr>
      <a:lvl6pPr marL="455417" algn="ctr" defTabSz="417465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72" charset="0"/>
          <a:ea typeface="ヒラギノ角ゴ Pro W3" pitchFamily="-72" charset="-128"/>
          <a:cs typeface="ヒラギノ角ゴ Pro W3" pitchFamily="-72" charset="-128"/>
        </a:defRPr>
      </a:lvl6pPr>
      <a:lvl7pPr marL="910834" algn="ctr" defTabSz="417465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72" charset="0"/>
          <a:ea typeface="ヒラギノ角ゴ Pro W3" pitchFamily="-72" charset="-128"/>
          <a:cs typeface="ヒラギノ角ゴ Pro W3" pitchFamily="-72" charset="-128"/>
        </a:defRPr>
      </a:lvl7pPr>
      <a:lvl8pPr marL="1366251" algn="ctr" defTabSz="417465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72" charset="0"/>
          <a:ea typeface="ヒラギノ角ゴ Pro W3" pitchFamily="-72" charset="-128"/>
          <a:cs typeface="ヒラギノ角ゴ Pro W3" pitchFamily="-72" charset="-128"/>
        </a:defRPr>
      </a:lvl8pPr>
      <a:lvl9pPr marL="1821668" algn="ctr" defTabSz="417465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-72" charset="0"/>
          <a:ea typeface="ヒラギノ角ゴ Pro W3" pitchFamily="-72" charset="-128"/>
          <a:cs typeface="ヒラギノ角ゴ Pro W3" pitchFamily="-72" charset="-128"/>
        </a:defRPr>
      </a:lvl9pPr>
    </p:titleStyle>
    <p:bodyStyle>
      <a:lvl1pPr marL="1565496" indent="-1565496" algn="l" defTabSz="4174655" rtl="0" fontAlgn="base">
        <a:spcBef>
          <a:spcPct val="20000"/>
        </a:spcBef>
        <a:spcAft>
          <a:spcPct val="0"/>
        </a:spcAft>
        <a:buFont typeface="Arial" pitchFamily="-72" charset="0"/>
        <a:buChar char="•"/>
        <a:defRPr sz="14600" kern="1200">
          <a:solidFill>
            <a:schemeClr val="tx1"/>
          </a:solidFill>
          <a:latin typeface="+mn-lt"/>
          <a:ea typeface="ヒラギノ角ゴ Pro W3" pitchFamily="-72" charset="-128"/>
          <a:cs typeface="ヒラギノ角ゴ Pro W3" pitchFamily="-72" charset="-128"/>
        </a:defRPr>
      </a:lvl1pPr>
      <a:lvl2pPr marL="3391908" indent="-1304580" algn="l" defTabSz="4174655" rtl="0" fontAlgn="base">
        <a:spcBef>
          <a:spcPct val="20000"/>
        </a:spcBef>
        <a:spcAft>
          <a:spcPct val="0"/>
        </a:spcAft>
        <a:buFont typeface="Arial" pitchFamily="-72" charset="0"/>
        <a:buChar char="–"/>
        <a:defRPr sz="12800" kern="1200">
          <a:solidFill>
            <a:schemeClr val="tx1"/>
          </a:solidFill>
          <a:latin typeface="+mn-lt"/>
          <a:ea typeface="ヒラギノ角ゴ Pro W3" pitchFamily="-72" charset="-128"/>
          <a:cs typeface="+mn-cs"/>
        </a:defRPr>
      </a:lvl2pPr>
      <a:lvl3pPr marL="5218319" indent="-1042083" algn="l" defTabSz="4174655" rtl="0" fontAlgn="base">
        <a:spcBef>
          <a:spcPct val="20000"/>
        </a:spcBef>
        <a:spcAft>
          <a:spcPct val="0"/>
        </a:spcAft>
        <a:buFont typeface="Arial" pitchFamily="-72" charset="0"/>
        <a:buChar char="•"/>
        <a:defRPr sz="11000" kern="1200">
          <a:solidFill>
            <a:schemeClr val="tx1"/>
          </a:solidFill>
          <a:latin typeface="+mn-lt"/>
          <a:ea typeface="ヒラギノ角ゴ Pro W3" pitchFamily="-72" charset="-128"/>
          <a:cs typeface="+mn-cs"/>
        </a:defRPr>
      </a:lvl3pPr>
      <a:lvl4pPr marL="7305646" indent="-1042083" algn="l" defTabSz="4174655" rtl="0" fontAlgn="base">
        <a:spcBef>
          <a:spcPct val="20000"/>
        </a:spcBef>
        <a:spcAft>
          <a:spcPct val="0"/>
        </a:spcAft>
        <a:buFont typeface="Arial" pitchFamily="-72" charset="0"/>
        <a:buChar char="–"/>
        <a:defRPr sz="9100" kern="1200">
          <a:solidFill>
            <a:schemeClr val="tx1"/>
          </a:solidFill>
          <a:latin typeface="+mn-lt"/>
          <a:ea typeface="ヒラギノ角ゴ Pro W3" pitchFamily="-72" charset="-128"/>
          <a:cs typeface="+mn-cs"/>
        </a:defRPr>
      </a:lvl4pPr>
      <a:lvl5pPr marL="9394556" indent="-1042083" algn="l" defTabSz="4174655" rtl="0" fontAlgn="base">
        <a:spcBef>
          <a:spcPct val="20000"/>
        </a:spcBef>
        <a:spcAft>
          <a:spcPct val="0"/>
        </a:spcAft>
        <a:buFont typeface="Arial" pitchFamily="-72" charset="0"/>
        <a:buChar char="»"/>
        <a:defRPr sz="9100" kern="1200">
          <a:solidFill>
            <a:schemeClr val="tx1"/>
          </a:solidFill>
          <a:latin typeface="+mn-lt"/>
          <a:ea typeface="ヒラギノ角ゴ Pro W3" pitchFamily="-72" charset="-128"/>
          <a:cs typeface="+mn-cs"/>
        </a:defRPr>
      </a:lvl5pPr>
      <a:lvl6pPr marL="11440392" indent="-1040036" algn="l" defTabSz="4160143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20463" indent="-1040036" algn="l" defTabSz="4160143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00535" indent="-1040036" algn="l" defTabSz="4160143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680606" indent="-1040036" algn="l" defTabSz="4160143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160143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0071" algn="l" defTabSz="4160143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60143" algn="l" defTabSz="4160143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40214" algn="l" defTabSz="4160143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20285" algn="l" defTabSz="4160143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00356" algn="l" defTabSz="4160143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480428" algn="l" defTabSz="4160143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560499" algn="l" defTabSz="4160143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640570" algn="l" defTabSz="4160143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png"/><Relationship Id="rId6" Type="http://schemas.openxmlformats.org/officeDocument/2006/relationships/image" Target="../media/image4.emf"/><Relationship Id="rId7" Type="http://schemas.openxmlformats.org/officeDocument/2006/relationships/image" Target="../media/image5.emf"/><Relationship Id="rId8" Type="http://schemas.openxmlformats.org/officeDocument/2006/relationships/image" Target="../media/image6.emf"/><Relationship Id="rId9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ieren 20"/>
          <p:cNvGrpSpPr/>
          <p:nvPr/>
        </p:nvGrpSpPr>
        <p:grpSpPr>
          <a:xfrm>
            <a:off x="1" y="37050366"/>
            <a:ext cx="30279975" cy="5758159"/>
            <a:chOff x="0" y="37050367"/>
            <a:chExt cx="30279975" cy="5758158"/>
          </a:xfrm>
        </p:grpSpPr>
        <p:sp>
          <p:nvSpPr>
            <p:cNvPr id="19" name="Rechteck 18"/>
            <p:cNvSpPr/>
            <p:nvPr/>
          </p:nvSpPr>
          <p:spPr>
            <a:xfrm>
              <a:off x="0" y="37050367"/>
              <a:ext cx="30279975" cy="43062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052" name="Picture 4" descr="M:\Dokumente und Einstellungen\koelbel\Desktop\Unten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0" y="37407850"/>
              <a:ext cx="30279975" cy="5400675"/>
            </a:xfrm>
            <a:prstGeom prst="rect">
              <a:avLst/>
            </a:prstGeom>
            <a:noFill/>
          </p:spPr>
        </p:pic>
      </p:grpSp>
      <p:grpSp>
        <p:nvGrpSpPr>
          <p:cNvPr id="17" name="Gruppieren 16"/>
          <p:cNvGrpSpPr/>
          <p:nvPr/>
        </p:nvGrpSpPr>
        <p:grpSpPr>
          <a:xfrm>
            <a:off x="1" y="1"/>
            <a:ext cx="30279975" cy="5758157"/>
            <a:chOff x="0" y="0"/>
            <a:chExt cx="30422850" cy="5777162"/>
          </a:xfrm>
        </p:grpSpPr>
        <p:grpSp>
          <p:nvGrpSpPr>
            <p:cNvPr id="15" name="Gruppieren 14"/>
            <p:cNvGrpSpPr/>
            <p:nvPr/>
          </p:nvGrpSpPr>
          <p:grpSpPr>
            <a:xfrm>
              <a:off x="0" y="0"/>
              <a:ext cx="30422850" cy="5400675"/>
              <a:chOff x="0" y="0"/>
              <a:chExt cx="30422850" cy="5400675"/>
            </a:xfrm>
          </p:grpSpPr>
          <p:pic>
            <p:nvPicPr>
              <p:cNvPr id="12" name="Picture 4" descr="M:\Dokumente und Einstellungen\koelbel\Desktop\Oben.jpg.jpg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0" y="0"/>
                <a:ext cx="30422850" cy="5400675"/>
              </a:xfrm>
              <a:prstGeom prst="rect">
                <a:avLst/>
              </a:prstGeom>
              <a:noFill/>
            </p:spPr>
          </p:pic>
          <p:sp>
            <p:nvSpPr>
              <p:cNvPr id="14" name="Textfeld 13"/>
              <p:cNvSpPr txBox="1"/>
              <p:nvPr/>
            </p:nvSpPr>
            <p:spPr>
              <a:xfrm>
                <a:off x="9353509" y="1313860"/>
                <a:ext cx="11644394" cy="9263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5400" dirty="0" smtClean="0">
                    <a:solidFill>
                      <a:schemeClr val="bg1"/>
                    </a:solidFill>
                  </a:rPr>
                  <a:t>Wintersemester 2012/13</a:t>
                </a:r>
                <a:endParaRPr lang="de-DE" sz="5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6" name="Rechteck 15"/>
            <p:cNvSpPr/>
            <p:nvPr/>
          </p:nvSpPr>
          <p:spPr>
            <a:xfrm>
              <a:off x="0" y="5345114"/>
              <a:ext cx="30422850" cy="43204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4346" name="Text Box 10"/>
          <p:cNvSpPr txBox="1">
            <a:spLocks noChangeArrowheads="1"/>
          </p:cNvSpPr>
          <p:nvPr/>
        </p:nvSpPr>
        <p:spPr bwMode="auto">
          <a:xfrm>
            <a:off x="7247609" y="37899855"/>
            <a:ext cx="15869968" cy="28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083" tIns="45542" rIns="91083" bIns="45542">
            <a:prstTxWarp prst="textNoShape">
              <a:avLst/>
            </a:prstTxWarp>
            <a:spAutoFit/>
          </a:bodyPr>
          <a:lstStyle/>
          <a:p>
            <a:pPr algn="ctr"/>
            <a:r>
              <a:rPr lang="de-DE" sz="4800" dirty="0" smtClean="0">
                <a:latin typeface="Calibri" pitchFamily="-72" charset="0"/>
              </a:rPr>
              <a:t>Dr. H. </a:t>
            </a:r>
            <a:r>
              <a:rPr lang="de-DE" sz="4800" dirty="0" err="1" smtClean="0">
                <a:latin typeface="Calibri" pitchFamily="-72" charset="0"/>
              </a:rPr>
              <a:t>Brosenne</a:t>
            </a:r>
            <a:r>
              <a:rPr lang="de-DE" sz="4800" dirty="0" smtClean="0">
                <a:latin typeface="Calibri" pitchFamily="-72" charset="0"/>
              </a:rPr>
              <a:t>, S. Hartung, C. Garbrecht, D. </a:t>
            </a:r>
            <a:r>
              <a:rPr lang="de-DE" sz="4800" dirty="0" err="1" smtClean="0">
                <a:latin typeface="Calibri" pitchFamily="-72" charset="0"/>
              </a:rPr>
              <a:t>Garthen</a:t>
            </a:r>
            <a:r>
              <a:rPr lang="de-DE" sz="4800" dirty="0" smtClean="0">
                <a:latin typeface="Calibri" pitchFamily="-72" charset="0"/>
              </a:rPr>
              <a:t>,</a:t>
            </a:r>
          </a:p>
          <a:p>
            <a:pPr algn="ctr"/>
            <a:r>
              <a:rPr lang="de-DE" sz="4800" dirty="0" smtClean="0">
                <a:latin typeface="Calibri" pitchFamily="-72" charset="0"/>
              </a:rPr>
              <a:t>T. Kämmerer, R. Martinjak, C. </a:t>
            </a:r>
            <a:r>
              <a:rPr lang="de-DE" sz="4800" dirty="0" err="1" smtClean="0">
                <a:latin typeface="Calibri" pitchFamily="-72" charset="0"/>
              </a:rPr>
              <a:t>Rauterberg</a:t>
            </a:r>
            <a:r>
              <a:rPr lang="de-DE" sz="4800" dirty="0" smtClean="0">
                <a:latin typeface="Calibri" pitchFamily="-72" charset="0"/>
              </a:rPr>
              <a:t>, A. </a:t>
            </a:r>
            <a:r>
              <a:rPr lang="de-DE" sz="4800" dirty="0" err="1" smtClean="0">
                <a:latin typeface="Calibri" pitchFamily="-72" charset="0"/>
              </a:rPr>
              <a:t>Zdziarstek</a:t>
            </a:r>
            <a:endParaRPr lang="de-DE" sz="4800" dirty="0" smtClean="0">
              <a:latin typeface="Calibri" pitchFamily="-72" charset="0"/>
            </a:endParaRPr>
          </a:p>
          <a:p>
            <a:pPr algn="ctr"/>
            <a:r>
              <a:rPr lang="de-DE" sz="2000" dirty="0" smtClean="0">
                <a:latin typeface="Calibri" pitchFamily="-72" charset="0"/>
              </a:rPr>
              <a:t> </a:t>
            </a:r>
            <a:r>
              <a:rPr lang="de-DE" sz="7200" dirty="0">
                <a:latin typeface="Calibri" pitchFamily="-72" charset="0"/>
              </a:rPr>
              <a:t/>
            </a:r>
            <a:br>
              <a:rPr lang="de-DE" sz="7200" dirty="0">
                <a:latin typeface="Calibri" pitchFamily="-72" charset="0"/>
              </a:rPr>
            </a:br>
            <a:r>
              <a:rPr lang="de-DE" sz="3200" i="1" dirty="0" smtClean="0">
                <a:latin typeface="Calibri" pitchFamily="-72" charset="0"/>
              </a:rPr>
              <a:t>Institut für Informatik, Fakultät für Mathematik und Informatik,</a:t>
            </a:r>
          </a:p>
          <a:p>
            <a:pPr algn="ctr"/>
            <a:r>
              <a:rPr lang="de-DE" sz="3200" i="1" dirty="0" smtClean="0">
                <a:latin typeface="Calibri" pitchFamily="-72" charset="0"/>
              </a:rPr>
              <a:t>Georg</a:t>
            </a:r>
            <a:r>
              <a:rPr lang="de-DE" sz="3200" i="1" dirty="0">
                <a:latin typeface="Calibri" pitchFamily="-72" charset="0"/>
              </a:rPr>
              <a:t>-August-Universität </a:t>
            </a:r>
            <a:r>
              <a:rPr lang="de-DE" sz="3200" i="1" dirty="0" smtClean="0">
                <a:latin typeface="Calibri" pitchFamily="-72" charset="0"/>
              </a:rPr>
              <a:t>Göttingen</a:t>
            </a:r>
            <a:endParaRPr lang="de-DE" sz="3200" i="1" dirty="0">
              <a:latin typeface="Calibri" pitchFamily="-72" charset="0"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1522721" y="2600229"/>
            <a:ext cx="27002962" cy="2715566"/>
          </a:xfrm>
        </p:spPr>
        <p:txBody>
          <a:bodyPr anchor="t"/>
          <a:lstStyle/>
          <a:p>
            <a:pPr>
              <a:spcAft>
                <a:spcPts val="4197"/>
              </a:spcAft>
            </a:pPr>
            <a:r>
              <a:rPr lang="de-DE" sz="11500" dirty="0" smtClean="0">
                <a:solidFill>
                  <a:schemeClr val="bg1"/>
                </a:solidFill>
              </a:rPr>
              <a:t>Entfernungsmessung in Funknetzwerken</a:t>
            </a:r>
            <a:endParaRPr lang="de-DE" sz="4800" i="1" dirty="0" smtClean="0">
              <a:solidFill>
                <a:schemeClr val="bg1"/>
              </a:solidFill>
            </a:endParaRPr>
          </a:p>
        </p:txBody>
      </p:sp>
      <p:pic>
        <p:nvPicPr>
          <p:cNvPr id="2" name="Bild 1" descr="mote_final_noShadow-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387" y="22700406"/>
            <a:ext cx="12618058" cy="13855122"/>
          </a:xfrm>
          <a:prstGeom prst="rect">
            <a:avLst/>
          </a:prstGeom>
        </p:spPr>
      </p:pic>
      <p:pic>
        <p:nvPicPr>
          <p:cNvPr id="18" name="Bild 17" descr="mote_final_noShadow-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6891" y="7362702"/>
            <a:ext cx="5902085" cy="6480720"/>
          </a:xfrm>
          <a:prstGeom prst="rect">
            <a:avLst/>
          </a:prstGeom>
        </p:spPr>
      </p:pic>
      <p:pic>
        <p:nvPicPr>
          <p:cNvPr id="5" name="Bild 4" descr="clos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5811" y="29397150"/>
            <a:ext cx="16487017" cy="7538673"/>
          </a:xfrm>
          <a:prstGeom prst="rect">
            <a:avLst/>
          </a:prstGeom>
        </p:spPr>
      </p:pic>
      <p:pic>
        <p:nvPicPr>
          <p:cNvPr id="7" name="Bild 6" descr="inside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0827" y="21188238"/>
            <a:ext cx="7293382" cy="7827270"/>
          </a:xfrm>
          <a:prstGeom prst="rect">
            <a:avLst/>
          </a:prstGeom>
        </p:spPr>
      </p:pic>
      <p:pic>
        <p:nvPicPr>
          <p:cNvPr id="8" name="Bild 7" descr="obstacles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7859" y="21260246"/>
            <a:ext cx="8568952" cy="7799544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954411" y="6930654"/>
            <a:ext cx="2052228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600" dirty="0" smtClean="0">
                <a:latin typeface="+mj-lt"/>
              </a:rPr>
              <a:t>Signalstärke als zuverlässiger Entfernungsindikator?</a:t>
            </a:r>
          </a:p>
          <a:p>
            <a:endParaRPr lang="de-DE" sz="6600" dirty="0"/>
          </a:p>
        </p:txBody>
      </p:sp>
      <p:sp>
        <p:nvSpPr>
          <p:cNvPr id="10" name="Textfeld 9"/>
          <p:cNvSpPr txBox="1"/>
          <p:nvPr/>
        </p:nvSpPr>
        <p:spPr>
          <a:xfrm>
            <a:off x="3546699" y="19244022"/>
            <a:ext cx="10441160" cy="997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600" dirty="0" err="1" smtClean="0">
                <a:latin typeface="+mj-lt"/>
              </a:rPr>
              <a:t>Sensormote</a:t>
            </a:r>
            <a:r>
              <a:rPr lang="de-DE" sz="6600" dirty="0" smtClean="0">
                <a:latin typeface="+mj-lt"/>
              </a:rPr>
              <a:t> – Was ist das?</a:t>
            </a:r>
          </a:p>
          <a:p>
            <a:pPr marL="685800" indent="-685800">
              <a:buFont typeface="Arial"/>
              <a:buChar char="•"/>
            </a:pPr>
            <a:r>
              <a:rPr lang="de-DE" sz="4800" dirty="0" smtClean="0">
                <a:latin typeface="+mj-lt"/>
              </a:rPr>
              <a:t>Kleiner Computer</a:t>
            </a:r>
          </a:p>
          <a:p>
            <a:pPr marL="685800" indent="-685800">
              <a:buFont typeface="Arial"/>
              <a:buChar char="•"/>
            </a:pPr>
            <a:r>
              <a:rPr lang="de-DE" sz="4800" dirty="0" smtClean="0">
                <a:latin typeface="+mj-lt"/>
              </a:rPr>
              <a:t>Zum Sammeln von Umgebungsdaten</a:t>
            </a:r>
          </a:p>
          <a:p>
            <a:pPr marL="2765222" lvl="1" indent="-685800">
              <a:buFont typeface="Arial"/>
              <a:buChar char="•"/>
            </a:pPr>
            <a:r>
              <a:rPr lang="de-DE" sz="4800" dirty="0" smtClean="0">
                <a:latin typeface="+mj-lt"/>
              </a:rPr>
              <a:t>Temperatur</a:t>
            </a:r>
          </a:p>
          <a:p>
            <a:pPr marL="2765222" lvl="1" indent="-685800">
              <a:buFont typeface="Arial"/>
              <a:buChar char="•"/>
            </a:pPr>
            <a:r>
              <a:rPr lang="de-DE" sz="4800" dirty="0" smtClean="0">
                <a:latin typeface="+mj-lt"/>
              </a:rPr>
              <a:t>Luftdruck</a:t>
            </a:r>
          </a:p>
          <a:p>
            <a:pPr marL="2765222" lvl="1" indent="-685800">
              <a:buFont typeface="Arial"/>
              <a:buChar char="•"/>
            </a:pPr>
            <a:r>
              <a:rPr lang="de-DE" sz="4800" dirty="0" smtClean="0">
                <a:latin typeface="+mj-lt"/>
              </a:rPr>
              <a:t>Radioaktivität</a:t>
            </a:r>
          </a:p>
          <a:p>
            <a:pPr marL="2765222" lvl="1" indent="-685800">
              <a:buFont typeface="Arial"/>
              <a:buChar char="•"/>
            </a:pPr>
            <a:r>
              <a:rPr lang="de-DE" sz="4800" dirty="0" smtClean="0">
                <a:latin typeface="+mj-lt"/>
              </a:rPr>
              <a:t>...</a:t>
            </a:r>
          </a:p>
          <a:p>
            <a:pPr marL="685800" indent="-685800">
              <a:buFont typeface="Arial"/>
              <a:buChar char="•"/>
            </a:pPr>
            <a:r>
              <a:rPr lang="de-DE" sz="4800" dirty="0" smtClean="0">
                <a:latin typeface="+mj-lt"/>
              </a:rPr>
              <a:t>Frei programmierbar</a:t>
            </a:r>
          </a:p>
          <a:p>
            <a:pPr marL="685800" indent="-685800">
              <a:buFont typeface="Arial"/>
              <a:buChar char="•"/>
            </a:pPr>
            <a:r>
              <a:rPr lang="de-DE" sz="4800" dirty="0" smtClean="0">
                <a:latin typeface="+mj-lt"/>
              </a:rPr>
              <a:t>Batteriebetrieben</a:t>
            </a:r>
          </a:p>
          <a:p>
            <a:pPr marL="1324800" lvl="1" indent="-685800">
              <a:buFont typeface="Wingdings" charset="2"/>
              <a:buChar char="Ø"/>
            </a:pPr>
            <a:r>
              <a:rPr lang="de-DE" sz="4800" dirty="0" smtClean="0">
                <a:latin typeface="+mj-lt"/>
              </a:rPr>
              <a:t>Energie sparen! </a:t>
            </a:r>
            <a:br>
              <a:rPr lang="de-DE" sz="4800" dirty="0" smtClean="0">
                <a:latin typeface="+mj-lt"/>
              </a:rPr>
            </a:br>
            <a:r>
              <a:rPr lang="de-DE" sz="4800" dirty="0" smtClean="0">
                <a:latin typeface="+mj-lt"/>
              </a:rPr>
              <a:t>(z.B. kein GPS)</a:t>
            </a:r>
            <a:endParaRPr lang="de-DE" sz="4800" dirty="0">
              <a:latin typeface="+mj-lt"/>
            </a:endParaRPr>
          </a:p>
          <a:p>
            <a:pPr marL="685800" indent="-685800">
              <a:buFont typeface="Arial"/>
              <a:buChar char="•"/>
            </a:pPr>
            <a:r>
              <a:rPr lang="de-DE" sz="4800" dirty="0" smtClean="0">
                <a:latin typeface="+mj-lt"/>
              </a:rPr>
              <a:t>Datenaustausch über Funk</a:t>
            </a:r>
          </a:p>
          <a:p>
            <a:pPr marL="685800" indent="-685800">
              <a:buFont typeface="Arial"/>
              <a:buChar char="•"/>
            </a:pPr>
            <a:endParaRPr lang="de-DE" sz="4800" dirty="0" smtClean="0"/>
          </a:p>
        </p:txBody>
      </p:sp>
      <p:sp>
        <p:nvSpPr>
          <p:cNvPr id="20" name="Textfeld 19"/>
          <p:cNvSpPr txBox="1"/>
          <p:nvPr/>
        </p:nvSpPr>
        <p:spPr>
          <a:xfrm>
            <a:off x="18524363" y="19604062"/>
            <a:ext cx="914501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+mj-lt"/>
              </a:rPr>
              <a:t>Messergebnisse</a:t>
            </a:r>
            <a:endParaRPr lang="de-DE" dirty="0">
              <a:latin typeface="+mj-lt"/>
            </a:endParaRPr>
          </a:p>
        </p:txBody>
      </p:sp>
      <p:pic>
        <p:nvPicPr>
          <p:cNvPr id="22" name="Bild 21" descr="foll_poster_satellitenbild_crop.png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2395" y="14923542"/>
            <a:ext cx="7363419" cy="4378557"/>
          </a:xfrm>
          <a:prstGeom prst="rect">
            <a:avLst/>
          </a:prstGeom>
        </p:spPr>
      </p:pic>
      <p:sp>
        <p:nvSpPr>
          <p:cNvPr id="23" name="Textfeld 22"/>
          <p:cNvSpPr txBox="1"/>
          <p:nvPr/>
        </p:nvSpPr>
        <p:spPr>
          <a:xfrm>
            <a:off x="19532475" y="13555390"/>
            <a:ext cx="6086397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Messstrecke</a:t>
            </a:r>
            <a:endParaRPr lang="de-DE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</Words>
  <Application>Microsoft Macintosh PowerPoint</Application>
  <PresentationFormat>Benutzerdefiniert</PresentationFormat>
  <Paragraphs>21</Paragraphs>
  <Slides>1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Larissa-Design</vt:lpstr>
      <vt:lpstr>Entfernungsmessung in Funknetzwerken</vt:lpstr>
    </vt:vector>
  </TitlesOfParts>
  <Company>Uni Göttingen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khkjh</dc:title>
  <dc:creator>welling</dc:creator>
  <cp:lastModifiedBy>A</cp:lastModifiedBy>
  <cp:revision>56</cp:revision>
  <dcterms:created xsi:type="dcterms:W3CDTF">2011-06-20T14:49:45Z</dcterms:created>
  <dcterms:modified xsi:type="dcterms:W3CDTF">2013-05-07T13:05:51Z</dcterms:modified>
</cp:coreProperties>
</file>

<file path=docProps/thumbnail.jpeg>
</file>